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Candara"/>
      <p:regular r:id="rId22"/>
      <p:bold r:id="rId23"/>
      <p:italic r:id="rId24"/>
      <p:boldItalic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ndara-regular.fntdata"/><Relationship Id="rId21" Type="http://schemas.openxmlformats.org/officeDocument/2006/relationships/slide" Target="slides/slide16.xml"/><Relationship Id="rId24" Type="http://schemas.openxmlformats.org/officeDocument/2006/relationships/font" Target="fonts/Candara-italic.fntdata"/><Relationship Id="rId23" Type="http://schemas.openxmlformats.org/officeDocument/2006/relationships/font" Target="fonts/Candar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regular.fntdata"/><Relationship Id="rId25" Type="http://schemas.openxmlformats.org/officeDocument/2006/relationships/font" Target="fonts/Candara-boldItalic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pic>
        <p:nvPicPr>
          <p:cNvPr descr="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0" y="6006944"/>
            <a:ext cx="4597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Bases de Datos</a:t>
            </a:r>
            <a:endParaRPr b="1" i="0" sz="1800" u="none" cap="none" strike="noStrike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635084" y="3369371"/>
            <a:ext cx="308382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800" u="none" cap="none" strike="noStrik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i="0" sz="2800" u="none" cap="none" strike="noStrike">
              <a:solidFill>
                <a:srgbClr val="0F24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046216" y="6376276"/>
            <a:ext cx="23065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Primer semestre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558800" y="1219201"/>
            <a:ext cx="8102600" cy="1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TO_TIMESTAMP: 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Convierte a tipo de datos fecha-hora. En el bloque ejemplo, se asigna el string '01-03-18 19:00'a la variable del tipo timestamp v_fecha_hora, y posteriormente se inserta en tabla auditoría.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2133600" y="2844800"/>
            <a:ext cx="2977467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844801"/>
            <a:ext cx="5003800" cy="322559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558800" y="1219201"/>
            <a:ext cx="8077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TO_CHAR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convierte la comisión del vendedor de tipo number a  varchar2, según especificaciones de la columna en la tabla auditoria.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2057399" y="2895601"/>
            <a:ext cx="29472396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2895601"/>
            <a:ext cx="4953000" cy="3029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609600" y="1346201"/>
            <a:ext cx="8001000" cy="888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convierte la fecha del sistema, en varchar con  formato determinado por mes, día, año.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37" name="Google Shape;237;p36"/>
          <p:cNvSpPr/>
          <p:nvPr/>
        </p:nvSpPr>
        <p:spPr>
          <a:xfrm>
            <a:off x="1092199" y="2235200"/>
            <a:ext cx="38824525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00" y="2235201"/>
            <a:ext cx="6947310" cy="35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457200" y="1960604"/>
            <a:ext cx="2641600" cy="33601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 TO_DATE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 se convierte fecha de contrato del tipo varchar2 a tipo DATE y posteriormente se suman 30 días.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3302000" y="1904999"/>
            <a:ext cx="30983803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0" y="1904999"/>
            <a:ext cx="5207000" cy="3055347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6121400" y="2082800"/>
            <a:ext cx="26162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TO_NUMBER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 se convierte comisión de tipo varchar2 a number y posteriormente se suma el valor 2.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1117600" y="2082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" y="1858846"/>
            <a:ext cx="5384800" cy="40714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533400" y="1193801"/>
            <a:ext cx="8229600" cy="16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Si PL/SQL no puede decidir a qué tipos de dato de destino puede convertir una variable se generará un error de compilación. La siguiente tabla muestra los diferentes tipos de conversión posibles.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1447799" y="2616200"/>
            <a:ext cx="37925114" cy="45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2616200"/>
            <a:ext cx="6426200" cy="347646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508000" y="2565401"/>
            <a:ext cx="82296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MX" sz="2400"/>
              <a:t>Algunos ejemplos de conversión implícita más comunes se dan cuando variables de tipo char se operan matemáticamente para obtener un resultado numérico. </a:t>
            </a:r>
            <a:endParaRPr sz="24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635084" y="3369371"/>
            <a:ext cx="308382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36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595586" y="1124253"/>
            <a:ext cx="3697014" cy="515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</a:t>
            </a:r>
            <a:endParaRPr b="1"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Cada constante o variable posee un tipo de dato el cual especifica su forma de almacenamiento, restricciones y rango de valores válidos. Se convierte un valor desde un tipo a otro para tener tipos de datos comparables.</a:t>
            </a:r>
            <a:endParaRPr sz="2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En PL/SQL existen dos tipos de conversiones. </a:t>
            </a:r>
            <a:endParaRPr sz="2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4393219" y="2158999"/>
            <a:ext cx="10276017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3219" y="2480117"/>
            <a:ext cx="4440072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508000" y="1549401"/>
            <a:ext cx="2794000" cy="4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MX" sz="2400">
                <a:solidFill>
                  <a:srgbClr val="17365D"/>
                </a:solidFill>
              </a:rPr>
              <a:t>Conversión Implícita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Convierte tipos de datos automáticamente si son variados en una sentencia. Las conversiones implícitas pueden ocurrir entre caracteres y números ó caracteres y fechas.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73" name="Google Shape;173;p28"/>
          <p:cNvSpPr/>
          <p:nvPr/>
        </p:nvSpPr>
        <p:spPr>
          <a:xfrm>
            <a:off x="3581399" y="1904999"/>
            <a:ext cx="29680524" cy="50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399" y="2247900"/>
            <a:ext cx="5133835" cy="28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5130800" y="1603297"/>
            <a:ext cx="3022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De VARCHAR2 o CHAR a NUMBER.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actualiza la tabla cliente a partir del monto crédito del cliente con rut 12876431-1 y se actualiza, todos los crédito del resto de cliente sumando 1000.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1" name="Google Shape;181;p2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320800"/>
            <a:ext cx="4114800" cy="45496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685798" y="1600200"/>
            <a:ext cx="2717800" cy="3815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De VARCHAR2 o CHAR a DATE.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asigna el string ’01-03-18’ a una variable de tipo date y posteriormente se inserta en tabla vendedor </a:t>
            </a:r>
            <a:endParaRPr/>
          </a:p>
        </p:txBody>
      </p:sp>
      <p:sp>
        <p:nvSpPr>
          <p:cNvPr id="189" name="Google Shape;189;p30"/>
          <p:cNvSpPr/>
          <p:nvPr/>
        </p:nvSpPr>
        <p:spPr>
          <a:xfrm>
            <a:off x="3403600" y="1600200"/>
            <a:ext cx="22451122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3599" y="1600201"/>
            <a:ext cx="5244193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5791200" y="1422400"/>
            <a:ext cx="279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 De NUMBER a  VARCHAR2.</a:t>
            </a:r>
            <a:endParaRPr/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concatena un string con el resultado de crédito, el cual es de tipo number y se inserta como un solo valor en la tabla auditoria.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584199" y="2031999"/>
            <a:ext cx="25553816" cy="477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2032000"/>
            <a:ext cx="4978400" cy="295466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609600" y="1473200"/>
            <a:ext cx="276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DATE a VARCHAR2.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En el bloque ejemplo, se asigna la fecha de sistema en variable v_fecha_contrato que es del tipo varchar2 y se inserta posteriormente en la tabla vendedor.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4699000" y="2463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369" y="1955799"/>
            <a:ext cx="4841631" cy="30954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idx="1" type="body"/>
          </p:nvPr>
        </p:nvSpPr>
        <p:spPr>
          <a:xfrm>
            <a:off x="5638800" y="1320800"/>
            <a:ext cx="29972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</a:pPr>
            <a:r>
              <a:rPr b="1" lang="es-MX" sz="2400">
                <a:solidFill>
                  <a:srgbClr val="17365D"/>
                </a:solidFill>
              </a:rPr>
              <a:t>Conversión Explícita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MX" sz="2400">
                <a:solidFill>
                  <a:srgbClr val="0F243E"/>
                </a:solidFill>
              </a:rPr>
              <a:t>Es aquella que convierte un valor de un tipo a otro utilizando funciones predefinidas, las cuales pueden ser TO_TIMESTAMP, TO_CHAR, TO_DATE,  TO_NUMBER.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508000" y="2336799"/>
            <a:ext cx="26636644" cy="49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487" y="2336799"/>
            <a:ext cx="4763827" cy="26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3"/>
          <p:cNvSpPr/>
          <p:nvPr/>
        </p:nvSpPr>
        <p:spPr>
          <a:xfrm>
            <a:off x="5308600" y="590139"/>
            <a:ext cx="32363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Conversión de Tipo de Datos 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